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4294967295" orient="horz" pos="2160" userDrawn="1">
          <p15:clr>
            <a:srgbClr val="A4A3A4"/>
          </p15:clr>
        </p15:guide>
        <p15:guide id="4294967295" pos="288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2907"/>
    <a:srgbClr val="4A9C00"/>
    <a:srgbClr val="568616"/>
    <a:srgbClr val="D02300"/>
    <a:srgbClr val="FF3300"/>
    <a:srgbClr val="666633"/>
    <a:srgbClr val="950101"/>
    <a:srgbClr val="4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6024" autoAdjust="0"/>
  </p:normalViewPr>
  <p:slideViewPr>
    <p:cSldViewPr>
      <p:cViewPr varScale="1">
        <p:scale>
          <a:sx n="117" d="100"/>
          <a:sy n="117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34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7CBFA87-E7FE-4F0D-8C44-45135B0B381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2637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r">
              <a:defRPr sz="40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399" y="4406900"/>
            <a:ext cx="64008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99" y="2906713"/>
            <a:ext cx="6400801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00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400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800600" y="261852"/>
            <a:ext cx="2057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42672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2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 MY PD TREATMENT TEAM</a:t>
            </a:r>
          </a:p>
          <a:p>
            <a:r>
              <a:rPr lang="en-US" dirty="0" smtClean="0"/>
              <a:t>From Scott Howard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6851104" cy="4525963"/>
          </a:xfrm>
        </p:spPr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What am I taking away from Six weeks @ Hotel </a:t>
            </a:r>
            <a:r>
              <a:rPr lang="en-US" dirty="0" err="1" smtClean="0">
                <a:solidFill>
                  <a:srgbClr val="002060"/>
                </a:solidFill>
              </a:rPr>
              <a:t>Dieu</a:t>
            </a:r>
            <a:r>
              <a:rPr lang="en-US" dirty="0" smtClean="0">
                <a:solidFill>
                  <a:srgbClr val="002060"/>
                </a:solidFill>
              </a:rPr>
              <a:t> Shaver,  Steve </a:t>
            </a:r>
            <a:r>
              <a:rPr lang="en-US" dirty="0" err="1" smtClean="0">
                <a:solidFill>
                  <a:srgbClr val="002060"/>
                </a:solidFill>
              </a:rPr>
              <a:t>Ludzik</a:t>
            </a:r>
            <a:r>
              <a:rPr lang="en-US" dirty="0" smtClean="0">
                <a:solidFill>
                  <a:srgbClr val="002060"/>
                </a:solidFill>
              </a:rPr>
              <a:t> Centre for Parkinson’s Rehab.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Parkinson's Disease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14399" y="1196752"/>
            <a:ext cx="6400801" cy="2448272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2060"/>
                </a:solidFill>
              </a:rPr>
              <a:t>P – </a:t>
            </a:r>
            <a:r>
              <a:rPr lang="en-US" sz="3600" dirty="0" err="1" smtClean="0">
                <a:solidFill>
                  <a:srgbClr val="002060"/>
                </a:solidFill>
              </a:rPr>
              <a:t>Physio</a:t>
            </a:r>
            <a:r>
              <a:rPr lang="en-US" sz="3600" dirty="0" smtClean="0">
                <a:solidFill>
                  <a:srgbClr val="002060"/>
                </a:solidFill>
              </a:rPr>
              <a:t> taught me </a:t>
            </a:r>
          </a:p>
          <a:p>
            <a:r>
              <a:rPr lang="en-US" sz="3600" dirty="0" smtClean="0">
                <a:solidFill>
                  <a:srgbClr val="002060"/>
                </a:solidFill>
              </a:rPr>
              <a:t>“Exercise is medicine, </a:t>
            </a:r>
          </a:p>
          <a:p>
            <a:r>
              <a:rPr lang="en-US" sz="3600" dirty="0" smtClean="0">
                <a:solidFill>
                  <a:srgbClr val="002060"/>
                </a:solidFill>
              </a:rPr>
              <a:t>So take it!”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</a:p>
          <a:p>
            <a:r>
              <a:rPr lang="en-US" sz="2400" dirty="0" smtClean="0">
                <a:solidFill>
                  <a:srgbClr val="002060"/>
                </a:solidFill>
              </a:rPr>
              <a:t>as she smiles </a:t>
            </a:r>
            <a:r>
              <a:rPr lang="en-US" sz="2400" dirty="0" smtClean="0">
                <a:solidFill>
                  <a:srgbClr val="002060"/>
                </a:solidFill>
                <a:sym typeface="Wingdings" panose="05000000000000000000" pitchFamily="2" charset="2"/>
              </a:rPr>
              <a:t>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43608" y="4653136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>
                <a:solidFill>
                  <a:srgbClr val="FF0000"/>
                </a:solidFill>
              </a:rPr>
              <a:t>P</a:t>
            </a:r>
            <a:endParaRPr lang="en-CA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8000">
        <p:fade/>
      </p:transition>
    </mc:Choice>
    <mc:Fallback xmlns="">
      <p:transition spd="med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539" y="1298972"/>
            <a:ext cx="5756685" cy="2130028"/>
          </a:xfrm>
        </p:spPr>
        <p:txBody>
          <a:bodyPr>
            <a:normAutofit fontScale="92500" lnSpcReduction="10000"/>
          </a:bodyPr>
          <a:lstStyle/>
          <a:p>
            <a:r>
              <a:rPr lang="en-CA" sz="3600" dirty="0" smtClean="0">
                <a:solidFill>
                  <a:srgbClr val="002060"/>
                </a:solidFill>
              </a:rPr>
              <a:t>A – Articulate your words </a:t>
            </a:r>
          </a:p>
          <a:p>
            <a:pPr algn="ctr"/>
            <a:r>
              <a:rPr lang="en-CA" sz="3600" dirty="0" smtClean="0">
                <a:solidFill>
                  <a:srgbClr val="002060"/>
                </a:solidFill>
              </a:rPr>
              <a:t>and </a:t>
            </a:r>
          </a:p>
          <a:p>
            <a:pPr algn="ctr"/>
            <a:r>
              <a:rPr lang="en-CA" sz="3600" smtClean="0">
                <a:solidFill>
                  <a:srgbClr val="002060"/>
                </a:solidFill>
              </a:rPr>
              <a:t>A positive attitude </a:t>
            </a:r>
            <a:r>
              <a:rPr lang="en-CA" sz="3600" dirty="0" smtClean="0">
                <a:solidFill>
                  <a:srgbClr val="002060"/>
                </a:solidFill>
              </a:rPr>
              <a:t>is important.</a:t>
            </a:r>
            <a:endParaRPr lang="en-CA" sz="36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608" y="4653136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>
                <a:solidFill>
                  <a:srgbClr val="FF0000"/>
                </a:solidFill>
              </a:rPr>
              <a:t>PA</a:t>
            </a:r>
            <a:endParaRPr lang="en-C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96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3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3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99" y="1196753"/>
            <a:ext cx="6105873" cy="2952327"/>
          </a:xfrm>
        </p:spPr>
        <p:txBody>
          <a:bodyPr>
            <a:normAutofit/>
          </a:bodyPr>
          <a:lstStyle/>
          <a:p>
            <a:r>
              <a:rPr lang="en-CA" sz="3600" dirty="0" smtClean="0">
                <a:solidFill>
                  <a:srgbClr val="002060"/>
                </a:solidFill>
              </a:rPr>
              <a:t>R – Registered Dietitian</a:t>
            </a:r>
          </a:p>
          <a:p>
            <a:pPr algn="ctr"/>
            <a:r>
              <a:rPr lang="en-CA" sz="3600" dirty="0" smtClean="0">
                <a:solidFill>
                  <a:srgbClr val="002060"/>
                </a:solidFill>
              </a:rPr>
              <a:t> taught me to </a:t>
            </a:r>
          </a:p>
          <a:p>
            <a:pPr algn="ctr"/>
            <a:r>
              <a:rPr lang="en-CA" sz="3600" dirty="0" smtClean="0">
                <a:solidFill>
                  <a:srgbClr val="002060"/>
                </a:solidFill>
              </a:rPr>
              <a:t>watch what I eat </a:t>
            </a:r>
          </a:p>
          <a:p>
            <a:pPr algn="ctr"/>
            <a:r>
              <a:rPr lang="en-CA" sz="3600" dirty="0" smtClean="0">
                <a:solidFill>
                  <a:srgbClr val="002060"/>
                </a:solidFill>
              </a:rPr>
              <a:t>and eat a balanced diet.</a:t>
            </a:r>
            <a:endParaRPr lang="en-CA" sz="36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3608" y="4653136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>
                <a:solidFill>
                  <a:srgbClr val="FF0000"/>
                </a:solidFill>
              </a:rPr>
              <a:t>PAR</a:t>
            </a:r>
            <a:endParaRPr lang="en-C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66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3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3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3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99" y="692696"/>
            <a:ext cx="6400801" cy="3312368"/>
          </a:xfrm>
        </p:spPr>
        <p:txBody>
          <a:bodyPr>
            <a:normAutofit/>
          </a:bodyPr>
          <a:lstStyle/>
          <a:p>
            <a:r>
              <a:rPr lang="en-CA" sz="3600" dirty="0" smtClean="0">
                <a:solidFill>
                  <a:srgbClr val="002060"/>
                </a:solidFill>
              </a:rPr>
              <a:t>K – Keep exercising! </a:t>
            </a:r>
          </a:p>
          <a:p>
            <a:r>
              <a:rPr lang="en-CA" sz="3600" dirty="0" smtClean="0">
                <a:solidFill>
                  <a:srgbClr val="002060"/>
                </a:solidFill>
              </a:rPr>
              <a:t>Only 7 more to go, </a:t>
            </a:r>
          </a:p>
          <a:p>
            <a:r>
              <a:rPr lang="en-CA" sz="3600" dirty="0" smtClean="0">
                <a:solidFill>
                  <a:srgbClr val="002060"/>
                </a:solidFill>
              </a:rPr>
              <a:t>swing those arms </a:t>
            </a:r>
          </a:p>
          <a:p>
            <a:r>
              <a:rPr lang="en-CA" sz="3600" dirty="0">
                <a:solidFill>
                  <a:srgbClr val="002060"/>
                </a:solidFill>
              </a:rPr>
              <a:t>s</a:t>
            </a:r>
            <a:r>
              <a:rPr lang="en-CA" sz="3600" dirty="0" smtClean="0">
                <a:solidFill>
                  <a:srgbClr val="002060"/>
                </a:solidFill>
              </a:rPr>
              <a:t>pread those fingers </a:t>
            </a:r>
          </a:p>
          <a:p>
            <a:r>
              <a:rPr lang="en-CA" sz="3600" dirty="0" smtClean="0">
                <a:solidFill>
                  <a:srgbClr val="002060"/>
                </a:solidFill>
              </a:rPr>
              <a:t>&amp; don’t shuffle…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3608" y="4653136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>
                <a:solidFill>
                  <a:srgbClr val="FF0000"/>
                </a:solidFill>
              </a:rPr>
              <a:t>PARK</a:t>
            </a:r>
            <a:endParaRPr lang="en-CA" sz="2400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14399" y="4144434"/>
            <a:ext cx="25971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as she smiles again.</a:t>
            </a:r>
            <a:r>
              <a:rPr lang="en-US" dirty="0">
                <a:solidFill>
                  <a:srgbClr val="002060"/>
                </a:solidFill>
                <a:sym typeface="Wingdings" panose="05000000000000000000" pitchFamily="2" charset="2"/>
              </a:rPr>
              <a:t></a:t>
            </a:r>
            <a:r>
              <a:rPr lang="en-CA" dirty="0">
                <a:solidFill>
                  <a:srgbClr val="00206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64234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9000">
        <p:fade/>
      </p:transition>
    </mc:Choice>
    <mc:Fallback xmlns="">
      <p:transition spd="med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2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99" y="908720"/>
            <a:ext cx="6400801" cy="3312368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CA" sz="3600" dirty="0" smtClean="0">
                <a:solidFill>
                  <a:srgbClr val="002060"/>
                </a:solidFill>
              </a:rPr>
              <a:t>I – It’s a journey </a:t>
            </a:r>
          </a:p>
          <a:p>
            <a:pPr algn="ctr"/>
            <a:r>
              <a:rPr lang="en-CA" sz="3600" dirty="0" smtClean="0">
                <a:solidFill>
                  <a:srgbClr val="002060"/>
                </a:solidFill>
              </a:rPr>
              <a:t>not a race…</a:t>
            </a:r>
          </a:p>
          <a:p>
            <a:pPr algn="ctr"/>
            <a:r>
              <a:rPr lang="en-CA" sz="3600" dirty="0" smtClean="0">
                <a:solidFill>
                  <a:srgbClr val="002060"/>
                </a:solidFill>
              </a:rPr>
              <a:t>slow down </a:t>
            </a:r>
          </a:p>
          <a:p>
            <a:pPr algn="ctr"/>
            <a:r>
              <a:rPr lang="en-CA" sz="3600" dirty="0" smtClean="0">
                <a:solidFill>
                  <a:srgbClr val="002060"/>
                </a:solidFill>
              </a:rPr>
              <a:t>Pace yourself </a:t>
            </a:r>
          </a:p>
          <a:p>
            <a:pPr algn="ctr"/>
            <a:r>
              <a:rPr lang="en-CA" sz="3600" dirty="0" smtClean="0">
                <a:solidFill>
                  <a:srgbClr val="002060"/>
                </a:solidFill>
              </a:rPr>
              <a:t>&amp;</a:t>
            </a:r>
          </a:p>
          <a:p>
            <a:pPr algn="ctr"/>
            <a:r>
              <a:rPr lang="en-CA" sz="3600" dirty="0" smtClean="0">
                <a:solidFill>
                  <a:srgbClr val="002060"/>
                </a:solidFill>
              </a:rPr>
              <a:t>Conserve your energy</a:t>
            </a:r>
            <a:endParaRPr lang="en-CA" sz="36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608" y="4653136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>
                <a:solidFill>
                  <a:srgbClr val="FF0000"/>
                </a:solidFill>
              </a:rPr>
              <a:t>PARKI</a:t>
            </a:r>
            <a:endParaRPr lang="en-C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64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99" y="1352749"/>
            <a:ext cx="5313785" cy="1500187"/>
          </a:xfrm>
        </p:spPr>
        <p:txBody>
          <a:bodyPr>
            <a:normAutofit fontScale="92500" lnSpcReduction="20000"/>
          </a:bodyPr>
          <a:lstStyle/>
          <a:p>
            <a:r>
              <a:rPr lang="en-CA" sz="3600" dirty="0" smtClean="0">
                <a:solidFill>
                  <a:srgbClr val="002060"/>
                </a:solidFill>
              </a:rPr>
              <a:t>N – Nutrition is under rated, </a:t>
            </a:r>
          </a:p>
          <a:p>
            <a:pPr algn="ctr"/>
            <a:r>
              <a:rPr lang="en-CA" sz="3600" dirty="0" smtClean="0">
                <a:solidFill>
                  <a:srgbClr val="002060"/>
                </a:solidFill>
              </a:rPr>
              <a:t>eat a rainbow of colours every day.</a:t>
            </a:r>
            <a:endParaRPr lang="en-CA" sz="36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608" y="4653136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>
                <a:solidFill>
                  <a:srgbClr val="FF0000"/>
                </a:solidFill>
              </a:rPr>
              <a:t>PARKIN</a:t>
            </a:r>
            <a:endParaRPr lang="en-C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92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7503" y="1340768"/>
            <a:ext cx="4888633" cy="2016224"/>
          </a:xfrm>
        </p:spPr>
        <p:txBody>
          <a:bodyPr>
            <a:normAutofit fontScale="92500" lnSpcReduction="20000"/>
          </a:bodyPr>
          <a:lstStyle/>
          <a:p>
            <a:r>
              <a:rPr lang="en-CA" sz="3600" dirty="0" smtClean="0">
                <a:solidFill>
                  <a:srgbClr val="002060"/>
                </a:solidFill>
              </a:rPr>
              <a:t>S – Speech Pathologist </a:t>
            </a:r>
          </a:p>
          <a:p>
            <a:pPr algn="ctr"/>
            <a:r>
              <a:rPr lang="en-CA" sz="3600" dirty="0" smtClean="0">
                <a:solidFill>
                  <a:srgbClr val="002060"/>
                </a:solidFill>
              </a:rPr>
              <a:t>taught me to breath </a:t>
            </a:r>
          </a:p>
          <a:p>
            <a:pPr algn="ctr"/>
            <a:r>
              <a:rPr lang="en-CA" sz="3600" dirty="0" smtClean="0">
                <a:solidFill>
                  <a:srgbClr val="002060"/>
                </a:solidFill>
              </a:rPr>
              <a:t>and </a:t>
            </a:r>
          </a:p>
          <a:p>
            <a:pPr algn="ctr"/>
            <a:r>
              <a:rPr lang="en-CA" sz="3600" dirty="0" smtClean="0">
                <a:solidFill>
                  <a:srgbClr val="002060"/>
                </a:solidFill>
              </a:rPr>
              <a:t>slow down my words.</a:t>
            </a:r>
            <a:endParaRPr lang="en-CA" sz="36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608" y="4653136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>
                <a:solidFill>
                  <a:srgbClr val="FF0000"/>
                </a:solidFill>
              </a:rPr>
              <a:t>PARKINS</a:t>
            </a:r>
            <a:endParaRPr lang="en-CA" sz="2400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31554" y="3797954"/>
            <a:ext cx="54406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I think I’m starting to see a trend happening</a:t>
            </a:r>
            <a:r>
              <a:rPr lang="en-US" dirty="0">
                <a:solidFill>
                  <a:srgbClr val="002060"/>
                </a:solidFill>
                <a:sym typeface="Wingdings" panose="05000000000000000000" pitchFamily="2" charset="2"/>
              </a:rPr>
              <a:t></a:t>
            </a:r>
            <a:r>
              <a:rPr lang="en-CA" dirty="0">
                <a:solidFill>
                  <a:srgbClr val="00206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00032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528" y="908720"/>
            <a:ext cx="6105873" cy="4248472"/>
          </a:xfrm>
        </p:spPr>
        <p:txBody>
          <a:bodyPr>
            <a:normAutofit/>
          </a:bodyPr>
          <a:lstStyle/>
          <a:p>
            <a:pPr algn="ctr"/>
            <a:r>
              <a:rPr lang="en-CA" sz="3600" dirty="0" smtClean="0">
                <a:solidFill>
                  <a:srgbClr val="002060"/>
                </a:solidFill>
              </a:rPr>
              <a:t>O – Occupational </a:t>
            </a:r>
          </a:p>
          <a:p>
            <a:pPr algn="ctr"/>
            <a:r>
              <a:rPr lang="en-CA" sz="3600" dirty="0" smtClean="0">
                <a:solidFill>
                  <a:srgbClr val="002060"/>
                </a:solidFill>
              </a:rPr>
              <a:t>taught  me </a:t>
            </a:r>
          </a:p>
          <a:p>
            <a:pPr algn="ctr"/>
            <a:r>
              <a:rPr lang="en-CA" sz="3600" dirty="0" smtClean="0">
                <a:solidFill>
                  <a:srgbClr val="002060"/>
                </a:solidFill>
              </a:rPr>
              <a:t>“Slow down your actions” </a:t>
            </a:r>
          </a:p>
          <a:p>
            <a:pPr algn="ctr"/>
            <a:r>
              <a:rPr lang="en-CA" sz="3600" dirty="0" smtClean="0">
                <a:solidFill>
                  <a:srgbClr val="002060"/>
                </a:solidFill>
              </a:rPr>
              <a:t>&amp; </a:t>
            </a:r>
          </a:p>
          <a:p>
            <a:pPr algn="ctr"/>
            <a:r>
              <a:rPr lang="en-CA" sz="3600" dirty="0" smtClean="0">
                <a:solidFill>
                  <a:srgbClr val="002060"/>
                </a:solidFill>
              </a:rPr>
              <a:t>Orthostatic hypotension </a:t>
            </a:r>
          </a:p>
          <a:p>
            <a:pPr algn="ctr"/>
            <a:r>
              <a:rPr lang="en-CA" sz="3600" dirty="0" smtClean="0">
                <a:solidFill>
                  <a:srgbClr val="002060"/>
                </a:solidFill>
              </a:rPr>
              <a:t>is BAD!</a:t>
            </a:r>
          </a:p>
          <a:p>
            <a:endParaRPr lang="en-CA" sz="36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608" y="4653136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>
                <a:solidFill>
                  <a:srgbClr val="FF0000"/>
                </a:solidFill>
              </a:rPr>
              <a:t>PARKINSO</a:t>
            </a:r>
            <a:endParaRPr lang="en-C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135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fade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99" y="1196752"/>
            <a:ext cx="4953745" cy="1500187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CA" sz="3600" dirty="0" smtClean="0">
                <a:solidFill>
                  <a:srgbClr val="002060"/>
                </a:solidFill>
              </a:rPr>
              <a:t>N – Nursing told me that PD affects everyone differently.</a:t>
            </a:r>
            <a:endParaRPr lang="en-CA" sz="36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608" y="4653136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>
                <a:solidFill>
                  <a:srgbClr val="FF0000"/>
                </a:solidFill>
              </a:rPr>
              <a:t>PARKINSON</a:t>
            </a:r>
            <a:endParaRPr lang="en-C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909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4000">
        <p:fade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4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584" y="1484783"/>
            <a:ext cx="5097761" cy="2736305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CA" sz="3600" dirty="0" smtClean="0">
                <a:solidFill>
                  <a:srgbClr val="002060"/>
                </a:solidFill>
              </a:rPr>
              <a:t>S – Social Worker told me to “get over it, </a:t>
            </a:r>
          </a:p>
          <a:p>
            <a:pPr algn="ctr"/>
            <a:r>
              <a:rPr lang="en-CA" sz="3600" dirty="0" smtClean="0">
                <a:solidFill>
                  <a:srgbClr val="002060"/>
                </a:solidFill>
              </a:rPr>
              <a:t>Enjoy your life, </a:t>
            </a:r>
          </a:p>
          <a:p>
            <a:pPr algn="ctr"/>
            <a:r>
              <a:rPr lang="en-CA" sz="3600" dirty="0" smtClean="0">
                <a:solidFill>
                  <a:srgbClr val="002060"/>
                </a:solidFill>
              </a:rPr>
              <a:t>relax &amp; </a:t>
            </a:r>
          </a:p>
          <a:p>
            <a:pPr algn="ctr"/>
            <a:r>
              <a:rPr lang="en-CA" sz="3600" dirty="0" smtClean="0">
                <a:solidFill>
                  <a:srgbClr val="002060"/>
                </a:solidFill>
              </a:rPr>
              <a:t>know the triggers”</a:t>
            </a:r>
            <a:endParaRPr lang="en-CA" sz="36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608" y="4653136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>
                <a:solidFill>
                  <a:srgbClr val="FF0000"/>
                </a:solidFill>
              </a:rPr>
              <a:t>PARKINSONS</a:t>
            </a:r>
            <a:endParaRPr lang="en-C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981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Click="0" advTm="5000">
        <p:fad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99" y="692697"/>
            <a:ext cx="5889849" cy="5256584"/>
          </a:xfrm>
        </p:spPr>
        <p:txBody>
          <a:bodyPr>
            <a:normAutofit fontScale="92500"/>
          </a:bodyPr>
          <a:lstStyle/>
          <a:p>
            <a:r>
              <a:rPr lang="en-CA" sz="2800" dirty="0" smtClean="0">
                <a:solidFill>
                  <a:srgbClr val="0070C0"/>
                </a:solidFill>
              </a:rPr>
              <a:t>To MY TREATMENT TEAM</a:t>
            </a:r>
          </a:p>
          <a:p>
            <a:r>
              <a:rPr lang="en-CA" sz="2800" dirty="0" smtClean="0">
                <a:solidFill>
                  <a:srgbClr val="0070C0"/>
                </a:solidFill>
              </a:rPr>
              <a:t>You give hope and encouragement. You treat people with dignity </a:t>
            </a:r>
          </a:p>
          <a:p>
            <a:r>
              <a:rPr lang="en-CA" sz="2800" dirty="0" smtClean="0">
                <a:solidFill>
                  <a:srgbClr val="0070C0"/>
                </a:solidFill>
              </a:rPr>
              <a:t>and compassion.</a:t>
            </a:r>
          </a:p>
          <a:p>
            <a:r>
              <a:rPr lang="en-CA" sz="2800" dirty="0" smtClean="0">
                <a:solidFill>
                  <a:srgbClr val="0070C0"/>
                </a:solidFill>
              </a:rPr>
              <a:t>You’re about patient care and </a:t>
            </a:r>
          </a:p>
          <a:p>
            <a:r>
              <a:rPr lang="en-CA" sz="2800" dirty="0" smtClean="0">
                <a:solidFill>
                  <a:srgbClr val="0070C0"/>
                </a:solidFill>
              </a:rPr>
              <a:t>I never felt like I was just a number.</a:t>
            </a:r>
          </a:p>
          <a:p>
            <a:r>
              <a:rPr lang="en-CA" sz="2800" dirty="0" smtClean="0">
                <a:solidFill>
                  <a:srgbClr val="0070C0"/>
                </a:solidFill>
              </a:rPr>
              <a:t>You impact and change lives </a:t>
            </a:r>
          </a:p>
          <a:p>
            <a:r>
              <a:rPr lang="en-CA" sz="2800" dirty="0" smtClean="0">
                <a:solidFill>
                  <a:srgbClr val="0070C0"/>
                </a:solidFill>
              </a:rPr>
              <a:t>for the better</a:t>
            </a:r>
          </a:p>
          <a:p>
            <a:r>
              <a:rPr lang="en-CA" sz="2800" dirty="0" smtClean="0">
                <a:solidFill>
                  <a:srgbClr val="0070C0"/>
                </a:solidFill>
              </a:rPr>
              <a:t>You will be missed and Thank you for your time, talents and caring attitude. With heart felt affection, Scott</a:t>
            </a:r>
          </a:p>
        </p:txBody>
      </p:sp>
    </p:spTree>
    <p:extLst>
      <p:ext uri="{BB962C8B-B14F-4D97-AF65-F5344CB8AC3E}">
        <p14:creationId xmlns:p14="http://schemas.microsoft.com/office/powerpoint/2010/main" val="2050496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3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medical_montag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Medical montage design template</Template>
  <TotalTime>224</TotalTime>
  <Words>284</Words>
  <Application>Microsoft Office PowerPoint</Application>
  <PresentationFormat>On-screen Show (4:3)</PresentationFormat>
  <Paragraphs>63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Wingdings</vt:lpstr>
      <vt:lpstr>medical_montage</vt:lpstr>
      <vt:lpstr>PowerPoint Presentation</vt:lpstr>
      <vt:lpstr>Parkinson's Disease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Howard</dc:creator>
  <cp:lastModifiedBy>Windows User</cp:lastModifiedBy>
  <cp:revision>29</cp:revision>
  <dcterms:created xsi:type="dcterms:W3CDTF">2014-10-06T00:40:58Z</dcterms:created>
  <dcterms:modified xsi:type="dcterms:W3CDTF">2014-12-09T20:43:40Z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TC103368009990</vt:lpwstr>
  </property>
</Properties>
</file>